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23D39-2588-4C6E-A347-729A96935DA9}" type="datetimeFigureOut">
              <a:rPr lang="en-AU" smtClean="0"/>
              <a:t>22/03/2012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904AE-C7AA-4267-8051-1C8B126986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9BAB0-B7B3-41C8-A637-677D6EFD4AA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6A2E5-6641-4650-A5EC-0D78D4E71F6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88105-37AE-4973-A261-04A7106AF66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7EF50-9E0A-4F3D-95B5-5FD51DD4078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B31F6-1639-44CA-B782-769F673B15B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C7679-26E6-45D5-B859-5842EC2DEBC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A4409-C4DD-4532-8FFD-F95E8A1B1C73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87068-825D-4314-9851-9BED0A1FCB5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F9AC3-016C-4848-9C98-186F6EEBCAD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DE82-1F32-4F04-B22A-A6F483DBD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96CE9-7A4D-4AC7-87EA-57AB77715B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3F02D-3527-47CD-A124-70AD49CDC0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8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ED4AA-D02D-40E3-8F53-3C9460DD64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5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155C7-66A0-4B8E-91FC-1499942D72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9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85D4A-4C50-4143-83A2-06E695D4B7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6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C11DD-5068-4F60-925C-4856131D3A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2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AA1A2-B19C-4DA1-BD5A-9EAA7E582A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6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345EB-FE6A-463A-AB48-E232A49136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8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39D7D-E151-49B1-A9E0-E797327EBF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7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A3932-81BE-4EFF-87F4-46893F822A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2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F121DC-CF75-4C0F-89F3-A12140481EC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Edited Phot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0" y="0"/>
            <a:ext cx="9144000" cy="23939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117475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8000" b="1">
                <a:solidFill>
                  <a:srgbClr val="FFFFFF"/>
                </a:solidFill>
              </a:rPr>
              <a:t>GOING</a:t>
            </a:r>
            <a:endParaRPr lang="en-US" sz="8000" b="1">
              <a:solidFill>
                <a:srgbClr val="FFFFFF"/>
              </a:solidFill>
            </a:endParaRP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8000" b="1">
                <a:solidFill>
                  <a:srgbClr val="FFFFFF"/>
                </a:solidFill>
              </a:rPr>
              <a:t>NOWHERE</a:t>
            </a:r>
            <a:endParaRPr lang="en-US" sz="8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3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/>
              <a:t>GOING NOWHERE</a:t>
            </a:r>
            <a:endParaRPr lang="en-US" b="1"/>
          </a:p>
        </p:txBody>
      </p:sp>
      <p:pic>
        <p:nvPicPr>
          <p:cNvPr id="351235" name="Picture 3" descr="Edited Phot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38" y="1628775"/>
            <a:ext cx="8964612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Your Word is a lamp unto my feet</a:t>
            </a:r>
            <a:endParaRPr lang="en-US" sz="3600" b="1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Your Word is a Light to guide my way.</a:t>
            </a:r>
            <a:endParaRPr lang="en-US" sz="3600" b="1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All around me the World is darkness,</a:t>
            </a:r>
            <a:endParaRPr lang="en-US" sz="3600" b="1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Temptations luring, appear like brightness.</a:t>
            </a:r>
            <a:endParaRPr lang="en-US" sz="3600" b="1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Oh Lord, keep me on your way.</a:t>
            </a:r>
          </a:p>
        </p:txBody>
      </p:sp>
    </p:spTree>
    <p:extLst>
      <p:ext uri="{BB962C8B-B14F-4D97-AF65-F5344CB8AC3E}">
        <p14:creationId xmlns:p14="http://schemas.microsoft.com/office/powerpoint/2010/main" val="5740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Edited Phot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07950" y="1989138"/>
            <a:ext cx="90360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Your Word is a lamp unto my feet.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Your wisdom guides my every day.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Send me your Spirit, let me not wander,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Let me not fall down, Oh make me stronger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Oh, Lord, help me on my way.</a:t>
            </a:r>
          </a:p>
        </p:txBody>
      </p:sp>
    </p:spTree>
    <p:extLst>
      <p:ext uri="{BB962C8B-B14F-4D97-AF65-F5344CB8AC3E}">
        <p14:creationId xmlns:p14="http://schemas.microsoft.com/office/powerpoint/2010/main" val="36175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Edited Phot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250825" y="1484313"/>
            <a:ext cx="86423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Jesus, Light of the World,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shine out into my darkness.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Your light leads me to life.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I’m going nowhere without you.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I’m going nowhere,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I’m going nowhere,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I’m going nowhere without you.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6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Edited Phot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461963" y="2012950"/>
            <a:ext cx="82232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Your Word is a lamp unto my feet.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Your Word is the light to guide my day.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Even when your light is brightest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I lose my way, fall into darkness.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Take my hand and lead me on my way.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27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Edited Phot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250825" y="2009775"/>
            <a:ext cx="86423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Jesus, Light of the World,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shine out into my darkness.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Your light leads me to life.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I’m going nowhere without you.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8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Edited Phot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250825" y="2009775"/>
            <a:ext cx="86423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Jesus, Light of the World,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shine out into my darkness.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Your light leads me to life.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I’m going nowhere without you.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2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Edited Phot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250825" y="2009775"/>
            <a:ext cx="86423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Jesus, Light of the World,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shine out into my darkness.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Your light leads me to life.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</a:rPr>
              <a:t>I’m going nowhere without you.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4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Edited Phot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467995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395288" y="2276475"/>
            <a:ext cx="8280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</a:rPr>
              <a:t>I’m going nowhere,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</a:rPr>
              <a:t>I’m going nowhere,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</a:rPr>
              <a:t>I’m going nowhere without you.</a:t>
            </a:r>
          </a:p>
        </p:txBody>
      </p:sp>
    </p:spTree>
    <p:extLst>
      <p:ext uri="{BB962C8B-B14F-4D97-AF65-F5344CB8AC3E}">
        <p14:creationId xmlns:p14="http://schemas.microsoft.com/office/powerpoint/2010/main" val="13169910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GOING NOWHERE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1</cp:revision>
  <dcterms:created xsi:type="dcterms:W3CDTF">2012-03-21T14:02:14Z</dcterms:created>
  <dcterms:modified xsi:type="dcterms:W3CDTF">2012-03-21T14:02:54Z</dcterms:modified>
</cp:coreProperties>
</file>